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HABITA EM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HABITA EM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Habita em mim, ó Senhor; </a:t>
            </a:r>
          </a:p>
          <a:p>
            <a:r>
              <a:rPr lang="pt-BR" dirty="0"/>
              <a:t>Anseio Tua presença, Pai. </a:t>
            </a:r>
          </a:p>
          <a:p>
            <a:r>
              <a:rPr lang="pt-BR" dirty="0"/>
              <a:t>Limpa todo o mal do meu viver; </a:t>
            </a:r>
          </a:p>
          <a:p>
            <a:r>
              <a:rPr lang="pt-BR" dirty="0"/>
              <a:t>Te peço, ó Deus: habita em mim.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HABITA EM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Habita em mim </a:t>
            </a:r>
          </a:p>
          <a:p>
            <a:r>
              <a:rPr lang="pt-BR" dirty="0"/>
              <a:t>com o Teu poder, </a:t>
            </a:r>
          </a:p>
          <a:p>
            <a:r>
              <a:rPr lang="pt-BR" dirty="0"/>
              <a:t>Vem transformar </a:t>
            </a:r>
          </a:p>
          <a:p>
            <a:r>
              <a:rPr lang="pt-BR" dirty="0"/>
              <a:t>e conduzir meu ser. </a:t>
            </a:r>
          </a:p>
        </p:txBody>
      </p:sp>
    </p:spTree>
    <p:extLst>
      <p:ext uri="{BB962C8B-B14F-4D97-AF65-F5344CB8AC3E}">
        <p14:creationId xmlns:p14="http://schemas.microsoft.com/office/powerpoint/2010/main" val="1091802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HABITA EM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Dá-me a Tua tão preciosa paz — </a:t>
            </a:r>
          </a:p>
          <a:p>
            <a:r>
              <a:rPr lang="pt-BR" dirty="0"/>
              <a:t>divina paz —, e habita em mim, </a:t>
            </a:r>
          </a:p>
          <a:p>
            <a:r>
              <a:rPr lang="pt-BR" dirty="0"/>
              <a:t>Pois enfrento muitas lutas, </a:t>
            </a:r>
          </a:p>
          <a:p>
            <a:r>
              <a:rPr lang="pt-BR" dirty="0"/>
              <a:t>E sem Ti não vou vencer! </a:t>
            </a:r>
          </a:p>
        </p:txBody>
      </p:sp>
    </p:spTree>
    <p:extLst>
      <p:ext uri="{BB962C8B-B14F-4D97-AF65-F5344CB8AC3E}">
        <p14:creationId xmlns:p14="http://schemas.microsoft.com/office/powerpoint/2010/main" val="2473475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HABITA EM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Guia minha vida, </a:t>
            </a:r>
          </a:p>
          <a:p>
            <a:r>
              <a:rPr lang="pt-BR" dirty="0"/>
              <a:t>mostrando aonde ir. </a:t>
            </a:r>
          </a:p>
          <a:p>
            <a:r>
              <a:rPr lang="pt-BR" dirty="0"/>
              <a:t>Habita em mim, ó Senhor, </a:t>
            </a:r>
          </a:p>
          <a:p>
            <a:r>
              <a:rPr lang="pt-BR" dirty="0"/>
              <a:t>Com Teu Santo </a:t>
            </a:r>
          </a:p>
          <a:p>
            <a:r>
              <a:rPr lang="pt-BR" dirty="0"/>
              <a:t>Espírito de amor. </a:t>
            </a:r>
          </a:p>
        </p:txBody>
      </p:sp>
    </p:spTree>
    <p:extLst>
      <p:ext uri="{BB962C8B-B14F-4D97-AF65-F5344CB8AC3E}">
        <p14:creationId xmlns:p14="http://schemas.microsoft.com/office/powerpoint/2010/main" val="3040014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HABITA EM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Mostra-me o caminho a seguir; </a:t>
            </a:r>
          </a:p>
          <a:p>
            <a:r>
              <a:rPr lang="pt-BR" dirty="0"/>
              <a:t>Vem me guiar, e habita em mim. </a:t>
            </a:r>
          </a:p>
          <a:p>
            <a:r>
              <a:rPr lang="pt-BR" dirty="0"/>
              <a:t>Entrego a Ti meu viver, </a:t>
            </a:r>
          </a:p>
          <a:p>
            <a:r>
              <a:rPr lang="pt-BR" dirty="0"/>
              <a:t>Purifica todo o meu ser. </a:t>
            </a:r>
          </a:p>
        </p:txBody>
      </p:sp>
    </p:spTree>
    <p:extLst>
      <p:ext uri="{BB962C8B-B14F-4D97-AF65-F5344CB8AC3E}">
        <p14:creationId xmlns:p14="http://schemas.microsoft.com/office/powerpoint/2010/main" val="31080532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HABITA EM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514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Quero a cada dia Te adorar. </a:t>
            </a:r>
          </a:p>
          <a:p>
            <a:r>
              <a:rPr lang="pt-BR" dirty="0"/>
              <a:t>Bondoso Deus, </a:t>
            </a:r>
          </a:p>
          <a:p>
            <a:r>
              <a:rPr lang="pt-BR" dirty="0"/>
              <a:t>Habita em mim, </a:t>
            </a:r>
          </a:p>
          <a:p>
            <a:r>
              <a:rPr lang="pt-BR" dirty="0"/>
              <a:t>Habita em mim. </a:t>
            </a:r>
          </a:p>
        </p:txBody>
      </p:sp>
    </p:spTree>
    <p:extLst>
      <p:ext uri="{BB962C8B-B14F-4D97-AF65-F5344CB8AC3E}">
        <p14:creationId xmlns:p14="http://schemas.microsoft.com/office/powerpoint/2010/main" val="3050722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168</Words>
  <Application>Microsoft Office PowerPoint</Application>
  <PresentationFormat>Apresentação na tela (16:9)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HABITA EM MIM</vt:lpstr>
      <vt:lpstr>HABITA EM MIM</vt:lpstr>
      <vt:lpstr>HABITA EM MIM</vt:lpstr>
      <vt:lpstr>HABITA EM MIM</vt:lpstr>
      <vt:lpstr>HABITA EM MIM</vt:lpstr>
      <vt:lpstr>HABITA EM MIM</vt:lpstr>
      <vt:lpstr>HABITA EM MIM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2019-06-12T23:16:58Z</dcterms:modified>
</cp:coreProperties>
</file>

<file path=docProps/thumbnail.jpeg>
</file>